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84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201228"/>
            <a:ext cx="8009859" cy="2116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Lifetime Value</a:t>
            </a:r>
          </a:p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Detailed Project Report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503408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656064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9D2E63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29759" y="5760601"/>
            <a:ext cx="162163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</a:t>
            </a:r>
            <a:endParaRPr lang="en-US" sz="1152" dirty="0"/>
          </a:p>
        </p:txBody>
      </p:sp>
      <p:sp>
        <p:nvSpPr>
          <p:cNvPr id="9" name="Text 6"/>
          <p:cNvSpPr/>
          <p:nvPr/>
        </p:nvSpPr>
        <p:spPr>
          <a:xfrm>
            <a:off x="1299686" y="5639395"/>
            <a:ext cx="285964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Rushikesh Khandare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22068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4" name="Text 2"/>
          <p:cNvSpPr/>
          <p:nvPr/>
        </p:nvSpPr>
        <p:spPr>
          <a:xfrm>
            <a:off x="3838456" y="42767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Architecture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456" y="1224677"/>
            <a:ext cx="6652498" cy="85683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81023" y="0"/>
            <a:ext cx="14630400" cy="8231505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469594" y="596027"/>
            <a:ext cx="5419487" cy="6774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34"/>
              </a:lnSpc>
              <a:buNone/>
            </a:pPr>
            <a:r>
              <a:rPr lang="en-US" sz="426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Insights</a:t>
            </a:r>
            <a:endParaRPr lang="en-US" sz="4267" dirty="0"/>
          </a:p>
        </p:txBody>
      </p:sp>
      <p:sp>
        <p:nvSpPr>
          <p:cNvPr id="5" name="Text 3"/>
          <p:cNvSpPr/>
          <p:nvPr/>
        </p:nvSpPr>
        <p:spPr>
          <a:xfrm>
            <a:off x="2469594" y="1706999"/>
            <a:ext cx="9691211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Login</a:t>
            </a:r>
            <a:endParaRPr lang="en-US" sz="1707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000B6-E58F-B069-9F2B-10B5AC2A2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737" y="2242790"/>
            <a:ext cx="10916211" cy="51997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64460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1783318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Home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48389" y="7229594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4DDC5-43B3-064D-EF19-7638137F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365372"/>
            <a:ext cx="10325889" cy="52196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416373" y="602575"/>
            <a:ext cx="5478780" cy="684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93"/>
              </a:lnSpc>
              <a:buNone/>
            </a:pPr>
            <a:r>
              <a:rPr lang="en-US" sz="431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Insights</a:t>
            </a:r>
            <a:endParaRPr lang="en-US" sz="4314" dirty="0"/>
          </a:p>
        </p:txBody>
      </p:sp>
      <p:sp>
        <p:nvSpPr>
          <p:cNvPr id="5" name="Text 3"/>
          <p:cNvSpPr/>
          <p:nvPr/>
        </p:nvSpPr>
        <p:spPr>
          <a:xfrm>
            <a:off x="2416373" y="1725692"/>
            <a:ext cx="9797534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172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Customers</a:t>
            </a:r>
            <a:endParaRPr lang="en-US" sz="172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CE518-2850-64BF-D313-5DCCFF0CD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15" y="2359880"/>
            <a:ext cx="10336192" cy="49900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443163" y="599837"/>
            <a:ext cx="5449014" cy="681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63"/>
              </a:lnSpc>
              <a:buNone/>
            </a:pPr>
            <a:r>
              <a:rPr lang="en-US" sz="429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Insights</a:t>
            </a:r>
            <a:endParaRPr lang="en-US" sz="4291" dirty="0"/>
          </a:p>
        </p:txBody>
      </p:sp>
      <p:sp>
        <p:nvSpPr>
          <p:cNvPr id="5" name="Text 3"/>
          <p:cNvSpPr/>
          <p:nvPr/>
        </p:nvSpPr>
        <p:spPr>
          <a:xfrm>
            <a:off x="2443163" y="1716881"/>
            <a:ext cx="9744075" cy="3487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46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Complaints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AB7E42-F936-09B3-12F9-E3DA3096D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3" y="2235627"/>
            <a:ext cx="9907024" cy="52416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48625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NovyPro Dashboard</a:t>
            </a:r>
            <a:endParaRPr lang="en-US" sz="437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6D457-DBED-A6AD-1839-DBA82423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153" y="2863785"/>
            <a:ext cx="9213449" cy="43935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64377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QUESTIONS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1782485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Q1) What’s the source of data?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48389" y="2387798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dataset is taken from ineuron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48389" y="2993112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Q2) What was the type of data?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48389" y="3598426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data was the combination of numerical and Categorical values.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48389" y="4203740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 3) What techniques were you using for data pre-processing?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48389" y="4809053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Removing unwanted attributes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348389" y="5414367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Visualizing relation of independent variables with each other and output variables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348389" y="6019681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Checking and changing Distribution of continuous values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348389" y="6624995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Removing outliers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2348389" y="7230308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Cleaning data and imputing if null values are present.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48389" y="5156359"/>
            <a:ext cx="60604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Thank you</a:t>
            </a:r>
            <a:endParaRPr lang="en-US" sz="437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396853" y="481965"/>
            <a:ext cx="4382214" cy="5478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13"/>
              </a:lnSpc>
              <a:buNone/>
            </a:pPr>
            <a:r>
              <a:rPr lang="en-US" sz="345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Details:</a:t>
            </a:r>
            <a:endParaRPr lang="en-US" sz="3451" dirty="0"/>
          </a:p>
        </p:txBody>
      </p:sp>
      <p:sp>
        <p:nvSpPr>
          <p:cNvPr id="5" name="Text 2"/>
          <p:cNvSpPr/>
          <p:nvPr/>
        </p:nvSpPr>
        <p:spPr>
          <a:xfrm>
            <a:off x="3572113" y="1493044"/>
            <a:ext cx="3563898" cy="5478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13"/>
              </a:lnSpc>
              <a:buNone/>
            </a:pPr>
            <a:r>
              <a:rPr lang="en-US" sz="345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Title</a:t>
            </a:r>
            <a:endParaRPr lang="en-US" sz="3451" dirty="0"/>
          </a:p>
        </p:txBody>
      </p:sp>
      <p:sp>
        <p:nvSpPr>
          <p:cNvPr id="6" name="Text 3"/>
          <p:cNvSpPr/>
          <p:nvPr/>
        </p:nvSpPr>
        <p:spPr>
          <a:xfrm>
            <a:off x="7494151" y="1493045"/>
            <a:ext cx="3563898" cy="2388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13"/>
              </a:lnSpc>
              <a:buNone/>
            </a:pPr>
            <a:r>
              <a:rPr lang="en-US" sz="3451" dirty="0">
                <a:solidFill>
                  <a:srgbClr val="6EB9FC"/>
                </a:solidFill>
                <a:latin typeface="Lora" pitchFamily="34" charset="0"/>
              </a:rPr>
              <a:t>Customer Lifetime Value</a:t>
            </a:r>
            <a:endParaRPr lang="en-US" sz="3451" dirty="0"/>
          </a:p>
        </p:txBody>
      </p:sp>
      <p:sp>
        <p:nvSpPr>
          <p:cNvPr id="7" name="Shape 4"/>
          <p:cNvSpPr/>
          <p:nvPr/>
        </p:nvSpPr>
        <p:spPr>
          <a:xfrm>
            <a:off x="3221474" y="2739986"/>
            <a:ext cx="7836575" cy="1321118"/>
          </a:xfrm>
          <a:prstGeom prst="rect">
            <a:avLst/>
          </a:prstGeom>
          <a:solidFill>
            <a:srgbClr val="363A4A"/>
          </a:solidFill>
          <a:ln/>
        </p:spPr>
        <p:txBody>
          <a:bodyPr/>
          <a:lstStyle/>
          <a:p>
            <a:pPr marL="0" indent="0">
              <a:lnSpc>
                <a:spcPts val="4313"/>
              </a:lnSpc>
              <a:buNone/>
            </a:pP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3572113" y="5005388"/>
            <a:ext cx="3563898" cy="5478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13"/>
              </a:lnSpc>
              <a:buNone/>
            </a:pPr>
            <a:endParaRPr lang="en-US" sz="3451" dirty="0"/>
          </a:p>
        </p:txBody>
      </p:sp>
      <p:sp>
        <p:nvSpPr>
          <p:cNvPr id="9" name="Text 6"/>
          <p:cNvSpPr/>
          <p:nvPr/>
        </p:nvSpPr>
        <p:spPr>
          <a:xfrm>
            <a:off x="7398432" y="2844094"/>
            <a:ext cx="3563898" cy="1095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13"/>
              </a:lnSpc>
              <a:buNone/>
            </a:pPr>
            <a:r>
              <a:rPr lang="en-US" sz="345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intelligence</a:t>
            </a:r>
            <a:endParaRPr lang="en-US" sz="3451" dirty="0"/>
          </a:p>
        </p:txBody>
      </p:sp>
      <p:sp>
        <p:nvSpPr>
          <p:cNvPr id="10" name="Text 7"/>
          <p:cNvSpPr/>
          <p:nvPr/>
        </p:nvSpPr>
        <p:spPr>
          <a:xfrm>
            <a:off x="3572113" y="4259342"/>
            <a:ext cx="3563898" cy="5478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13"/>
              </a:lnSpc>
              <a:buNone/>
            </a:pPr>
            <a:r>
              <a:rPr lang="en-US" sz="345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Domain </a:t>
            </a:r>
            <a:endParaRPr lang="en-US" sz="3451" dirty="0"/>
          </a:p>
        </p:txBody>
      </p:sp>
      <p:sp>
        <p:nvSpPr>
          <p:cNvPr id="11" name="Text 8"/>
          <p:cNvSpPr/>
          <p:nvPr/>
        </p:nvSpPr>
        <p:spPr>
          <a:xfrm>
            <a:off x="7136011" y="4358461"/>
            <a:ext cx="3918228" cy="646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13"/>
              </a:lnSpc>
              <a:buNone/>
            </a:pPr>
            <a:r>
              <a:rPr lang="en-US" sz="3451" dirty="0">
                <a:solidFill>
                  <a:srgbClr val="6EB9FC"/>
                </a:solidFill>
                <a:latin typeface="Lora" pitchFamily="34" charset="0"/>
              </a:rPr>
              <a:t>Banking Insurance </a:t>
            </a:r>
          </a:p>
          <a:p>
            <a:pPr marL="0" indent="0">
              <a:lnSpc>
                <a:spcPts val="4313"/>
              </a:lnSpc>
              <a:buNone/>
            </a:pPr>
            <a:r>
              <a:rPr lang="en-US" sz="3451" dirty="0">
                <a:solidFill>
                  <a:srgbClr val="6EB9FC"/>
                </a:solidFill>
                <a:latin typeface="Lora" pitchFamily="34" charset="0"/>
              </a:rPr>
              <a:t>and Finance</a:t>
            </a:r>
            <a:endParaRPr lang="en-US" sz="3451" dirty="0"/>
          </a:p>
        </p:txBody>
      </p:sp>
      <p:sp>
        <p:nvSpPr>
          <p:cNvPr id="12" name="Shape 9"/>
          <p:cNvSpPr/>
          <p:nvPr/>
        </p:nvSpPr>
        <p:spPr>
          <a:xfrm>
            <a:off x="3353507" y="5589329"/>
            <a:ext cx="7836575" cy="773311"/>
          </a:xfrm>
          <a:prstGeom prst="rect">
            <a:avLst/>
          </a:prstGeom>
          <a:solidFill>
            <a:srgbClr val="363A4A"/>
          </a:solidFill>
          <a:ln/>
        </p:spPr>
      </p:sp>
      <p:sp>
        <p:nvSpPr>
          <p:cNvPr id="13" name="Text 10"/>
          <p:cNvSpPr/>
          <p:nvPr/>
        </p:nvSpPr>
        <p:spPr>
          <a:xfrm>
            <a:off x="3572113" y="7099816"/>
            <a:ext cx="3563898" cy="5478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13"/>
              </a:lnSpc>
              <a:buNone/>
            </a:pPr>
            <a:endParaRPr lang="en-US" sz="3451" dirty="0"/>
          </a:p>
        </p:txBody>
      </p:sp>
      <p:sp>
        <p:nvSpPr>
          <p:cNvPr id="14" name="Text 11"/>
          <p:cNvSpPr/>
          <p:nvPr/>
        </p:nvSpPr>
        <p:spPr>
          <a:xfrm>
            <a:off x="7494151" y="7099816"/>
            <a:ext cx="3563898" cy="5478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13"/>
              </a:lnSpc>
              <a:buNone/>
            </a:pPr>
            <a:r>
              <a:rPr lang="en-US" sz="345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endParaRPr lang="en-US" sz="345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F3BC67-BE09-85F4-B2D4-DC79F722BB7C}"/>
              </a:ext>
            </a:extLst>
          </p:cNvPr>
          <p:cNvSpPr txBox="1"/>
          <p:nvPr/>
        </p:nvSpPr>
        <p:spPr>
          <a:xfrm>
            <a:off x="3686418" y="3009417"/>
            <a:ext cx="2419109" cy="613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4313"/>
              </a:lnSpc>
              <a:buNone/>
            </a:pPr>
            <a:r>
              <a:rPr lang="en-US" sz="320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82F8C7-383A-6FA3-010C-57CE294ADEE1}"/>
              </a:ext>
            </a:extLst>
          </p:cNvPr>
          <p:cNvSpPr txBox="1"/>
          <p:nvPr/>
        </p:nvSpPr>
        <p:spPr>
          <a:xfrm>
            <a:off x="3572113" y="5751434"/>
            <a:ext cx="3326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B0F0"/>
                </a:solidFill>
                <a:latin typeface="Lora" pitchFamily="2" charset="0"/>
              </a:rPr>
              <a:t>Difficulty Level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92C3EF-030C-A8E1-9DA4-67FF600934EE}"/>
              </a:ext>
            </a:extLst>
          </p:cNvPr>
          <p:cNvSpPr txBox="1"/>
          <p:nvPr/>
        </p:nvSpPr>
        <p:spPr>
          <a:xfrm>
            <a:off x="7779067" y="5673417"/>
            <a:ext cx="292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Advanced</a:t>
            </a:r>
            <a:endParaRPr lang="en-IN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32945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Analyzing Google Apps Store Dataset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152644" y="3051453"/>
            <a:ext cx="27742" cy="3848695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3461087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322504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9" name="Text 6"/>
          <p:cNvSpPr/>
          <p:nvPr/>
        </p:nvSpPr>
        <p:spPr>
          <a:xfrm>
            <a:off x="1105793" y="3266718"/>
            <a:ext cx="1213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327362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Objective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375404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objective involves applying various business intelligence tools such as Tableau or Power BI to understand insights from the data effectively.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5318820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508277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4" name="Text 11"/>
          <p:cNvSpPr/>
          <p:nvPr/>
        </p:nvSpPr>
        <p:spPr>
          <a:xfrm>
            <a:off x="1076861" y="5124450"/>
            <a:ext cx="1790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513135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Statement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5611773"/>
            <a:ext cx="7751088" cy="1471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It is used as a collective term to refer to a broad range of economic services provided by the finance industry, which encompasses a broad range of organizations that manage money, including credit unions, banks, credit card companies, insurance companies, consumer finance companies, stock brokerages, investment funds.</a:t>
            </a:r>
            <a:endParaRPr lang="en-US" sz="16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31552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48389" y="373606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 Generation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348389" y="493728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7" name="Text 4"/>
          <p:cNvSpPr/>
          <p:nvPr/>
        </p:nvSpPr>
        <p:spPr>
          <a:xfrm>
            <a:off x="2537698" y="4978956"/>
            <a:ext cx="1213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3070503" y="5013603"/>
            <a:ext cx="334601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Technological Dominance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3070503" y="5494020"/>
            <a:ext cx="41336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Predict the customer life-time value for an Auto Insurance Company. Its revenue will increase if the amount claimed by customers who have insured in the company is low.</a:t>
            </a:r>
            <a:endParaRPr lang="en-US" sz="175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26285" y="493728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1" name="Text 8"/>
          <p:cNvSpPr/>
          <p:nvPr/>
        </p:nvSpPr>
        <p:spPr>
          <a:xfrm>
            <a:off x="7586663" y="4978956"/>
            <a:ext cx="1790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8148399" y="50136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Mining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8148399" y="5494020"/>
            <a:ext cx="413361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Utilizing data mining techniques, critical metrics and factors can be extracted from vast datasets, enabling the discernment of meaningful relationships between attributes.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238964"/>
            <a:ext cx="682740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Analysis Approach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24887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Tools Utilization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348389" y="3058120"/>
            <a:ext cx="46957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Utilizing tools like Tableau or Power BI to visualize data and gain deep insights.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4257854"/>
            <a:ext cx="4695706" cy="272188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93687" y="24887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 Understanding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7593687" y="3058120"/>
            <a:ext cx="46957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Visualizing data using modern technology to gain a clear understanding of trends and patterns.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B147FA-5544-FAAB-81DD-D5EA7EE16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165" y="4257855"/>
            <a:ext cx="4896091" cy="27218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8764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Mining Results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3015139"/>
            <a:ext cx="3311128" cy="8886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70559" y="42370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Extraction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70559" y="4717494"/>
            <a:ext cx="28667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Extracted significant insights through data mining techniques.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517" y="3015139"/>
            <a:ext cx="3311128" cy="8886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81687" y="4237077"/>
            <a:ext cx="286678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Insightful Relationships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881687" y="5064681"/>
            <a:ext cx="28667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Identified meaningful relationships between various attributes.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645" y="3015139"/>
            <a:ext cx="3311247" cy="8886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42370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Trend Analysis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92816" y="4717494"/>
            <a:ext cx="28669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Analyzed trends within the dataset to gain valuable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2422208"/>
            <a:ext cx="616636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Visualization Tools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3672007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dirty="0">
                <a:solidFill>
                  <a:srgbClr val="6EB9FC"/>
                </a:solidFill>
                <a:latin typeface="Lora" pitchFamily="34" charset="0"/>
              </a:rPr>
              <a:t>1</a:t>
            </a:r>
            <a:endParaRPr lang="en-US" sz="5249" dirty="0"/>
          </a:p>
        </p:txBody>
      </p:sp>
      <p:sp>
        <p:nvSpPr>
          <p:cNvPr id="6" name="Text 4"/>
          <p:cNvSpPr/>
          <p:nvPr/>
        </p:nvSpPr>
        <p:spPr>
          <a:xfrm>
            <a:off x="3359706" y="46161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Representation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348389" y="5096589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Visualized data to represent the unique attributes and metrics within the dataset.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81768" y="3672007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5249" dirty="0"/>
          </a:p>
        </p:txBody>
      </p:sp>
      <p:sp>
        <p:nvSpPr>
          <p:cNvPr id="9" name="Text 7"/>
          <p:cNvSpPr/>
          <p:nvPr/>
        </p:nvSpPr>
        <p:spPr>
          <a:xfrm>
            <a:off x="8493085" y="46161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Insightful Insights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481768" y="5096589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Provided deep insights into the dataset through effective visualization techniques.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48389" y="2605445"/>
            <a:ext cx="86808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Enhancing Technological Insights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348389" y="3633073"/>
            <a:ext cx="4855726" cy="1990963"/>
          </a:xfrm>
          <a:prstGeom prst="roundRect">
            <a:avLst>
              <a:gd name="adj" fmla="val 3348"/>
            </a:avLst>
          </a:prstGeom>
          <a:solidFill>
            <a:srgbClr val="363A4A"/>
          </a:solidFill>
          <a:ln/>
        </p:spPr>
      </p:sp>
      <p:sp>
        <p:nvSpPr>
          <p:cNvPr id="8" name="Text 5"/>
          <p:cNvSpPr/>
          <p:nvPr/>
        </p:nvSpPr>
        <p:spPr>
          <a:xfrm>
            <a:off x="2570559" y="3855244"/>
            <a:ext cx="31164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Interactive Visualization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570559" y="4335661"/>
            <a:ext cx="44113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Implementing interactive visualization methodologies to gain an in-depth understanding of technology trends.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6285" y="3633073"/>
            <a:ext cx="4855726" cy="1990963"/>
          </a:xfrm>
          <a:prstGeom prst="roundRect">
            <a:avLst>
              <a:gd name="adj" fmla="val 3348"/>
            </a:avLst>
          </a:prstGeom>
          <a:solidFill>
            <a:srgbClr val="363A4A"/>
          </a:solidFill>
          <a:ln/>
        </p:spPr>
      </p:sp>
      <p:sp>
        <p:nvSpPr>
          <p:cNvPr id="11" name="Text 8"/>
          <p:cNvSpPr/>
          <p:nvPr/>
        </p:nvSpPr>
        <p:spPr>
          <a:xfrm>
            <a:off x="7648456" y="3855244"/>
            <a:ext cx="380452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Data-Driven Decision Making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7648456" y="4335661"/>
            <a:ext cx="44113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Utilizing data-driven visual insights to make informed decisions within the technology domain.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2552938"/>
            <a:ext cx="60398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 Integration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570559" y="3832503"/>
            <a:ext cx="4518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Integration of Technology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1062" y="3832503"/>
            <a:ext cx="4518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Utilized modern technology integration for comprehensive data analysis.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348389" y="4684157"/>
            <a:ext cx="9933503" cy="992505"/>
          </a:xfrm>
          <a:prstGeom prst="rect">
            <a:avLst/>
          </a:prstGeom>
          <a:solidFill>
            <a:srgbClr val="363A4A"/>
          </a:solidFill>
          <a:ln/>
        </p:spPr>
      </p:sp>
      <p:sp>
        <p:nvSpPr>
          <p:cNvPr id="8" name="Text 6"/>
          <p:cNvSpPr/>
          <p:nvPr/>
        </p:nvSpPr>
        <p:spPr>
          <a:xfrm>
            <a:off x="2570559" y="4825008"/>
            <a:ext cx="4518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Data-Driven Approach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1062" y="4825008"/>
            <a:ext cx="4518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Applied a data-driven approach to technology analysis for robust insights.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457</Words>
  <Application>Microsoft Office PowerPoint</Application>
  <PresentationFormat>Custom</PresentationFormat>
  <Paragraphs>97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Lora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DEEPALI SHINDE</cp:lastModifiedBy>
  <cp:revision>4</cp:revision>
  <dcterms:created xsi:type="dcterms:W3CDTF">2024-03-02T09:48:41Z</dcterms:created>
  <dcterms:modified xsi:type="dcterms:W3CDTF">2024-06-03T15:27:52Z</dcterms:modified>
</cp:coreProperties>
</file>